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63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BA1B3C-B277-4581-A741-FB65E62A42A6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F99CD-3573-4A14-8F0B-A805DEC132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Linear Motion Equations</a:t>
            </a:r>
            <a:endParaRPr lang="en-US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Jessica Hall</a:t>
            </a:r>
          </a:p>
          <a:p>
            <a:r>
              <a:rPr lang="en-US" smtClean="0"/>
              <a:t>Period 2</a:t>
            </a:r>
            <a:endParaRPr lang="en-US" dirty="0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Displacement- Frame of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</a:t>
            </a:r>
          </a:p>
          <a:p>
            <a:pPr>
              <a:buNone/>
            </a:pPr>
            <a:r>
              <a:rPr lang="en-US" dirty="0" smtClean="0"/>
              <a:t>                 ∆x = f-i 			 ∆x=f-i</a:t>
            </a:r>
          </a:p>
          <a:p>
            <a:pPr>
              <a:buNone/>
            </a:pPr>
            <a:r>
              <a:rPr lang="en-US" dirty="0" smtClean="0"/>
              <a:t>		    :-10-0 = -10			:10-0=0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f= -10	  i=0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2286000" y="3886200"/>
            <a:ext cx="403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0" y="3810000"/>
            <a:ext cx="4419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Variables for Linear Motion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d = displacement (∆x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t = time of travel (∆t)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a = rate of constant acceleration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v</a:t>
            </a:r>
            <a:r>
              <a:rPr lang="en-US" sz="1000" dirty="0" smtClean="0"/>
              <a:t>i</a:t>
            </a:r>
            <a:r>
              <a:rPr lang="en-US" dirty="0" smtClean="0"/>
              <a:t> = initial velocity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r>
              <a:rPr lang="en-US" dirty="0" smtClean="0"/>
              <a:t> = final velocity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1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ā = ∆v / ∆t = (</a:t>
            </a:r>
            <a:r>
              <a:rPr lang="en-US" dirty="0" err="1" smtClean="0"/>
              <a:t>Vf</a:t>
            </a:r>
            <a:r>
              <a:rPr lang="en-US" dirty="0" smtClean="0"/>
              <a:t>-Vi)/(</a:t>
            </a:r>
            <a:r>
              <a:rPr lang="en-US" dirty="0" err="1" smtClean="0"/>
              <a:t>Tf</a:t>
            </a:r>
            <a:r>
              <a:rPr lang="en-US" dirty="0" smtClean="0"/>
              <a:t>-Ti); 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a/1</a:t>
            </a:r>
            <a:r>
              <a:rPr lang="en-US" dirty="0" smtClean="0"/>
              <a:t>=(</a:t>
            </a:r>
            <a:r>
              <a:rPr lang="en-US" dirty="0" err="1" smtClean="0"/>
              <a:t>Vf</a:t>
            </a:r>
            <a:r>
              <a:rPr lang="en-US" dirty="0" smtClean="0"/>
              <a:t>-Vi)/t;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at=</a:t>
            </a:r>
            <a:r>
              <a:rPr lang="en-US" dirty="0" err="1" smtClean="0"/>
              <a:t>Vf</a:t>
            </a:r>
            <a:r>
              <a:rPr lang="en-US" dirty="0" smtClean="0"/>
              <a:t>-Vi;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atVvi=</a:t>
            </a:r>
            <a:r>
              <a:rPr lang="en-US" dirty="0" err="1" smtClean="0"/>
              <a:t>Vf</a:t>
            </a:r>
            <a:r>
              <a:rPr lang="en-US" dirty="0" smtClean="0"/>
              <a:t>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err="1" smtClean="0"/>
              <a:t>Vf</a:t>
            </a:r>
            <a:r>
              <a:rPr lang="en-US" dirty="0" smtClean="0"/>
              <a:t>=</a:t>
            </a:r>
            <a:r>
              <a:rPr lang="en-US" dirty="0" err="1" smtClean="0"/>
              <a:t>Vi+at</a:t>
            </a:r>
            <a:r>
              <a:rPr lang="en-US" dirty="0" smtClean="0"/>
              <a:t> </a:t>
            </a:r>
            <a:r>
              <a:rPr lang="en-US" dirty="0" smtClean="0"/>
              <a:t>(equation # 1)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2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v = ∆x/ ∆t;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∆x=d, ∆t=t, V =1/2(</a:t>
            </a:r>
            <a:r>
              <a:rPr lang="en-US" dirty="0" err="1" smtClean="0"/>
              <a:t>vi+vf</a:t>
            </a:r>
            <a:r>
              <a:rPr lang="en-US" dirty="0" smtClean="0"/>
              <a:t>);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½(</a:t>
            </a:r>
            <a:r>
              <a:rPr lang="en-US" dirty="0" err="1" smtClean="0"/>
              <a:t>Vi+Vf</a:t>
            </a:r>
            <a:r>
              <a:rPr lang="en-US" dirty="0" smtClean="0"/>
              <a:t>)=d/t;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t/2(</a:t>
            </a:r>
            <a:r>
              <a:rPr lang="en-US" dirty="0" err="1" smtClean="0"/>
              <a:t>Vi+Vf</a:t>
            </a:r>
            <a:r>
              <a:rPr lang="en-US" dirty="0" smtClean="0"/>
              <a:t>)=d or ½((</a:t>
            </a:r>
            <a:r>
              <a:rPr lang="en-US" dirty="0" err="1" smtClean="0"/>
              <a:t>Vi+Vf</a:t>
            </a:r>
            <a:r>
              <a:rPr lang="en-US" dirty="0" smtClean="0"/>
              <a:t>)t (equation # 2).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20574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839788" y="2971800"/>
            <a:ext cx="746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95600" y="2209800"/>
            <a:ext cx="457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3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>
              <a:buNone/>
            </a:pPr>
            <a:endParaRPr lang="en-US" sz="2800" dirty="0" smtClean="0"/>
          </a:p>
          <a:p>
            <a:pPr lvl="3">
              <a:buNone/>
            </a:pPr>
            <a:r>
              <a:rPr lang="en-US" sz="2800" dirty="0" err="1" smtClean="0"/>
              <a:t>Vf</a:t>
            </a:r>
            <a:r>
              <a:rPr lang="en-US" sz="2800" dirty="0" smtClean="0"/>
              <a:t>=</a:t>
            </a:r>
            <a:r>
              <a:rPr lang="en-US" sz="2800" dirty="0" err="1" smtClean="0"/>
              <a:t>Vi+at</a:t>
            </a:r>
            <a:r>
              <a:rPr lang="en-US" sz="2800" dirty="0" smtClean="0"/>
              <a:t> #1 into ½((</a:t>
            </a:r>
            <a:r>
              <a:rPr lang="en-US" sz="2800" dirty="0" err="1" smtClean="0"/>
              <a:t>Vi+Vf</a:t>
            </a:r>
            <a:r>
              <a:rPr lang="en-US" sz="2800" dirty="0" smtClean="0"/>
              <a:t>)t </a:t>
            </a:r>
          </a:p>
          <a:p>
            <a:pPr lvl="3">
              <a:buNone/>
            </a:pPr>
            <a:endParaRPr lang="en-US" sz="2800" dirty="0" smtClean="0"/>
          </a:p>
          <a:p>
            <a:pPr lvl="3">
              <a:buNone/>
            </a:pPr>
            <a:r>
              <a:rPr lang="en-US" sz="2800" dirty="0" smtClean="0"/>
              <a:t>d = ½(Vi + at + Vi)t</a:t>
            </a:r>
            <a:br>
              <a:rPr lang="en-US" sz="2800" dirty="0" smtClean="0"/>
            </a:br>
            <a:r>
              <a:rPr lang="en-US" sz="2800" dirty="0" smtClean="0"/>
              <a:t>d = ½(2Vi + at)t</a:t>
            </a:r>
          </a:p>
          <a:p>
            <a:pPr lvl="3">
              <a:buNone/>
            </a:pPr>
            <a:r>
              <a:rPr lang="en-US" sz="2800" dirty="0" smtClean="0"/>
              <a:t>  d = (Vi + ½at)t (equation # 3)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4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7924800" cy="4389120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err="1" smtClean="0"/>
              <a:t>Vf</a:t>
            </a:r>
            <a:r>
              <a:rPr lang="en-US" dirty="0" smtClean="0"/>
              <a:t>= Vi +at;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err="1" smtClean="0"/>
              <a:t>Vf</a:t>
            </a:r>
            <a:r>
              <a:rPr lang="en-US" dirty="0" smtClean="0"/>
              <a:t>-Vi=at;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(</a:t>
            </a:r>
            <a:r>
              <a:rPr lang="en-US" dirty="0" err="1" smtClean="0"/>
              <a:t>Vf</a:t>
            </a:r>
            <a:r>
              <a:rPr lang="en-US" dirty="0" smtClean="0"/>
              <a:t>-Vi)/a=t. (i)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D=1/2(</a:t>
            </a:r>
            <a:r>
              <a:rPr lang="en-US" dirty="0" err="1" smtClean="0"/>
              <a:t>Vi+Vf</a:t>
            </a:r>
            <a:r>
              <a:rPr lang="en-US" dirty="0" smtClean="0"/>
              <a:t>)/[(</a:t>
            </a:r>
            <a:r>
              <a:rPr lang="en-US" dirty="0" err="1" smtClean="0"/>
              <a:t>Vf</a:t>
            </a:r>
            <a:r>
              <a:rPr lang="en-US" dirty="0" smtClean="0"/>
              <a:t>-Vi)/a];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D=[(</a:t>
            </a:r>
            <a:r>
              <a:rPr lang="en-US" dirty="0" err="1" smtClean="0"/>
              <a:t>Vi+Vf</a:t>
            </a:r>
            <a:r>
              <a:rPr lang="en-US" dirty="0" smtClean="0"/>
              <a:t>)(</a:t>
            </a:r>
            <a:r>
              <a:rPr lang="en-US" dirty="0" err="1" smtClean="0"/>
              <a:t>Vf</a:t>
            </a:r>
            <a:r>
              <a:rPr lang="en-US" dirty="0" smtClean="0"/>
              <a:t>-Vi)]2a;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D=(VfVi+Vf^2-Vi^2VfVi)/2a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D=(Vf^2-Vi^2)/2a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2ad=Vf^2-Vi^2</a:t>
            </a:r>
          </a:p>
          <a:p>
            <a:pPr>
              <a:buClr>
                <a:schemeClr val="accent1">
                  <a:lumMod val="40000"/>
                  <a:lumOff val="60000"/>
                </a:schemeClr>
              </a:buClr>
              <a:buFont typeface="Courier New" pitchFamily="49" charset="0"/>
              <a:buChar char="o"/>
            </a:pPr>
            <a:r>
              <a:rPr lang="en-US" dirty="0" smtClean="0"/>
              <a:t>Vf^2=2ad+Vi^2 (equation # 4).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A379BB"/>
      </a:accent1>
      <a:accent2>
        <a:srgbClr val="92D050"/>
      </a:accent2>
      <a:accent3>
        <a:srgbClr val="00B0F0"/>
      </a:accent3>
      <a:accent4>
        <a:srgbClr val="6585CF"/>
      </a:accent4>
      <a:accent5>
        <a:srgbClr val="D467A8"/>
      </a:accent5>
      <a:accent6>
        <a:srgbClr val="F0CCE2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184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Linear Motion Equations</vt:lpstr>
      <vt:lpstr>Displacement- Frame of Reference</vt:lpstr>
      <vt:lpstr>Variables for Linear Motion</vt:lpstr>
      <vt:lpstr>Equation 1</vt:lpstr>
      <vt:lpstr>Equation 2</vt:lpstr>
      <vt:lpstr>Equation 3</vt:lpstr>
      <vt:lpstr>Equation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Motion Equations</dc:title>
  <dc:creator>Rachael</dc:creator>
  <cp:lastModifiedBy>Office of Information Technology</cp:lastModifiedBy>
  <cp:revision>21</cp:revision>
  <dcterms:created xsi:type="dcterms:W3CDTF">2009-10-08T21:48:31Z</dcterms:created>
  <dcterms:modified xsi:type="dcterms:W3CDTF">2009-11-06T16:49:55Z</dcterms:modified>
</cp:coreProperties>
</file>